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62" r:id="rId3"/>
    <p:sldId id="263" r:id="rId4"/>
    <p:sldId id="264" r:id="rId5"/>
    <p:sldId id="275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2847B2-7A61-E86E-0377-5C7BBF867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80" y="0"/>
            <a:ext cx="9410439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699028A-F93A-C3FF-9CD2-F9490E60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80" y="5525366"/>
            <a:ext cx="2581275" cy="6286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33303D1-2192-3C65-2D2C-8E919C64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77" y="2554262"/>
            <a:ext cx="604829" cy="7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4C1F54-7B3F-6AAA-962F-454B6C17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2" y="0"/>
            <a:ext cx="10131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2DCFF6-FB10-5F2F-9EAA-430E4CD55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0"/>
            <a:ext cx="1115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0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0B8DBDE-78E3-C8FE-9F82-3CD5D3F0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1" y="0"/>
            <a:ext cx="11396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61FF653-9F6C-4554-0426-CEF5208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3D9726-6CCD-6BC6-EA91-42BE9B370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41" y="0"/>
            <a:ext cx="9692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E0C778-B0F2-F29B-2F1E-5E24C8CEDA2C}"/>
              </a:ext>
            </a:extLst>
          </p:cNvPr>
          <p:cNvSpPr txBox="1"/>
          <p:nvPr/>
        </p:nvSpPr>
        <p:spPr>
          <a:xfrm>
            <a:off x="727752" y="424826"/>
            <a:ext cx="11251915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ハラスメントのレベル</a:t>
            </a:r>
            <a:endParaRPr kumimoji="1" lang="en-US" altLang="ja-JP" sz="4000" dirty="0"/>
          </a:p>
          <a:p>
            <a:endParaRPr kumimoji="1" lang="en-US" altLang="ja-JP" sz="40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働く人が感じるハラスメント（悪意がない）・・・例　スメハラ</a:t>
            </a:r>
            <a:endParaRPr kumimoji="1" lang="en-US" altLang="ja-JP" sz="24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会社が労務管理上注意すべきハラスメント・・・深刻化</a:t>
            </a:r>
            <a:endParaRPr kumimoji="1" lang="en-US" altLang="ja-JP" sz="2800" dirty="0"/>
          </a:p>
          <a:p>
            <a:endParaRPr kumimoji="1" lang="en-US" altLang="ja-JP" sz="2400" dirty="0"/>
          </a:p>
          <a:p>
            <a:r>
              <a:rPr kumimoji="1" lang="ja-JP" altLang="en-US" sz="3200" b="1" dirty="0"/>
              <a:t>会社の規則違反のハラスメント・・・深刻</a:t>
            </a:r>
            <a:endParaRPr kumimoji="1" lang="en-US" altLang="ja-JP" sz="3200" b="1" dirty="0"/>
          </a:p>
          <a:p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会社に法的責任が発生するハラスメント・・・深刻（強）</a:t>
            </a:r>
            <a:endParaRPr kumimoji="1"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02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727D78-01DD-DB60-0CC1-0EB4B08B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" y="0"/>
            <a:ext cx="1118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1F16A2-D888-870B-FD3C-7571514D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65" y="0"/>
            <a:ext cx="1001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4783218-6DFD-1174-A209-5C016788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6" y="340822"/>
            <a:ext cx="1106424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96DDD3-1EB2-EDC5-81C9-20557753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39" y="3122467"/>
            <a:ext cx="820362" cy="9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07B786-44BA-458F-7CAC-D66E7018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1" y="0"/>
            <a:ext cx="1100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6867"/>
      </p:ext>
    </p:extLst>
  </p:cSld>
  <p:clrMapOvr>
    <a:masterClrMapping/>
  </p:clrMapOvr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フレーム</Template>
  <TotalTime>537</TotalTime>
  <Words>55</Words>
  <Application>Microsoft Office PowerPoint</Application>
  <PresentationFormat>ワイド画面</PresentationFormat>
  <Paragraphs>19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フレーム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otsuka-mariko@outlook.jp</dc:creator>
  <cp:lastModifiedBy>もくれん本部</cp:lastModifiedBy>
  <cp:revision>2</cp:revision>
  <dcterms:created xsi:type="dcterms:W3CDTF">2024-07-21T13:48:09Z</dcterms:created>
  <dcterms:modified xsi:type="dcterms:W3CDTF">2024-10-09T04:14:43Z</dcterms:modified>
</cp:coreProperties>
</file>